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1" r:id="rId4"/>
    <p:sldId id="263" r:id="rId5"/>
    <p:sldId id="264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1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560" y="3068960"/>
            <a:ext cx="4032448" cy="230425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701C00"/>
                </a:solidFill>
              </a:defRPr>
            </a:lvl1pPr>
          </a:lstStyle>
          <a:p>
            <a:r>
              <a:rPr lang="en-US" dirty="0" smtClean="0"/>
              <a:t>David – From Shepherd to King – 2 Stories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26/08/2015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567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60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827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827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827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827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26/08/2015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4968552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634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26/08/2015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262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600200"/>
            <a:ext cx="82192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B672-2334-4B8C-B997-53E186C08393}" type="datetimeFigureOut">
              <a:rPr lang="en-AU" smtClean="0"/>
              <a:t>26/08/2015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76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1" r:id="rId3"/>
    <p:sldLayoutId id="2147483662" r:id="rId4"/>
    <p:sldLayoutId id="2147483663" r:id="rId5"/>
    <p:sldLayoutId id="2147483664" r:id="rId6"/>
    <p:sldLayoutId id="2147483660" r:id="rId7"/>
    <p:sldLayoutId id="2147483650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1C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i="1" kern="1200">
          <a:solidFill>
            <a:srgbClr val="701C0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rgbClr val="701C0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rgbClr val="701C0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1" kern="1200">
          <a:solidFill>
            <a:srgbClr val="701C0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rgbClr val="701C0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3051381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From Shepherd to King – 2 Stories</a:t>
            </a:r>
            <a:endParaRPr lang="en-AU" sz="4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381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David - From Shepherd to King – 2 Stories</a:t>
            </a:r>
            <a:endParaRPr lang="en-AU" sz="4400" b="1" dirty="0"/>
          </a:p>
          <a:p>
            <a:pPr marL="0" indent="0">
              <a:buNone/>
            </a:pPr>
            <a:r>
              <a:rPr lang="en-AU" sz="3600" b="1" dirty="0" smtClean="0"/>
              <a:t>1. </a:t>
            </a:r>
            <a:r>
              <a:rPr lang="en-AU" sz="3600" b="1" dirty="0"/>
              <a:t>David is chosen as king. 1 Samuel 16-17</a:t>
            </a:r>
          </a:p>
          <a:p>
            <a:pPr lvl="1"/>
            <a:r>
              <a:rPr lang="en-AU" sz="3200" b="1" dirty="0"/>
              <a:t>God saw David with the potential of a king. </a:t>
            </a:r>
          </a:p>
          <a:p>
            <a:pPr marL="0" indent="0">
              <a:buNone/>
            </a:pPr>
            <a:r>
              <a:rPr lang="en-US" b="1" dirty="0"/>
              <a:t>Psalm 78:70–72 (NIV) He chose David his servant and took him from the sheep pens; from tending the sheep he brought him to be the shepherd of his people Jacob, of Israel his inheritance. And David shepherded them with integrity of heart; with skillful hands he </a:t>
            </a:r>
            <a:r>
              <a:rPr lang="en-US" b="1" dirty="0" smtClean="0"/>
              <a:t>         led </a:t>
            </a:r>
            <a:r>
              <a:rPr lang="en-US" b="1" dirty="0"/>
              <a:t>them. 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00758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577483"/>
          </a:xfrm>
        </p:spPr>
        <p:txBody>
          <a:bodyPr>
            <a:normAutofit/>
          </a:bodyPr>
          <a:lstStyle/>
          <a:p>
            <a:pPr lvl="1"/>
            <a:r>
              <a:rPr lang="en-AU" sz="3200" b="1" dirty="0" smtClean="0"/>
              <a:t>Others </a:t>
            </a:r>
            <a:r>
              <a:rPr lang="en-AU" sz="3200" b="1" dirty="0"/>
              <a:t>did not see David with the potential of a king</a:t>
            </a:r>
            <a:r>
              <a:rPr lang="en-AU" sz="3200" b="1" dirty="0" smtClean="0"/>
              <a:t>.</a:t>
            </a:r>
            <a:r>
              <a:rPr lang="en-AU" b="1" dirty="0" smtClean="0"/>
              <a:t/>
            </a:r>
            <a:br>
              <a:rPr lang="en-AU" b="1" dirty="0" smtClean="0"/>
            </a:br>
            <a:endParaRPr lang="en-AU" b="1" dirty="0"/>
          </a:p>
          <a:p>
            <a:pPr marL="0" indent="0">
              <a:buNone/>
            </a:pPr>
            <a:r>
              <a:rPr lang="en-AU" sz="3600" b="1" dirty="0"/>
              <a:t>2. David goes into God’s training camp to be trained as a King</a:t>
            </a:r>
          </a:p>
          <a:p>
            <a:pPr marL="0" indent="0">
              <a:buNone/>
            </a:pPr>
            <a:r>
              <a:rPr lang="en-US" sz="3600" b="1" dirty="0"/>
              <a:t> 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78306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0"/>
            <a:ext cx="7884368" cy="4933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3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577483"/>
          </a:xfrm>
        </p:spPr>
        <p:txBody>
          <a:bodyPr>
            <a:normAutofit/>
          </a:bodyPr>
          <a:lstStyle/>
          <a:p>
            <a:pPr lvl="1"/>
            <a:r>
              <a:rPr lang="en-AU" sz="3200" b="1" dirty="0" smtClean="0"/>
              <a:t>Others </a:t>
            </a:r>
            <a:r>
              <a:rPr lang="en-AU" sz="3200" b="1" dirty="0"/>
              <a:t>did not see David with the potential of a king</a:t>
            </a:r>
            <a:r>
              <a:rPr lang="en-AU" sz="3200" b="1" dirty="0" smtClean="0"/>
              <a:t>.</a:t>
            </a:r>
            <a:r>
              <a:rPr lang="en-AU" b="1" dirty="0" smtClean="0"/>
              <a:t/>
            </a:r>
            <a:br>
              <a:rPr lang="en-AU" b="1" dirty="0" smtClean="0"/>
            </a:br>
            <a:endParaRPr lang="en-AU" b="1" dirty="0"/>
          </a:p>
          <a:p>
            <a:pPr marL="0" indent="0">
              <a:buNone/>
            </a:pPr>
            <a:r>
              <a:rPr lang="en-AU" sz="3600" b="1" dirty="0"/>
              <a:t>2. David goes into God’s training camp to be trained as a King</a:t>
            </a:r>
          </a:p>
          <a:p>
            <a:pPr marL="0" indent="0">
              <a:buNone/>
            </a:pPr>
            <a:r>
              <a:rPr lang="en-US" sz="3600" b="1" dirty="0"/>
              <a:t> </a:t>
            </a:r>
            <a:endParaRPr lang="en-AU" sz="3600" dirty="0"/>
          </a:p>
          <a:p>
            <a:pPr marL="0" indent="0">
              <a:buNone/>
            </a:pPr>
            <a:r>
              <a:rPr lang="en-AU" sz="3600" b="1" dirty="0"/>
              <a:t>3. David as king points to “the One” Who will come as the Messiah (Jesus</a:t>
            </a:r>
            <a:r>
              <a:rPr lang="en-AU" sz="3600" b="1" dirty="0" smtClean="0"/>
              <a:t>).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15617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63367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Application</a:t>
            </a:r>
            <a:endParaRPr lang="en-AU" b="1" dirty="0"/>
          </a:p>
          <a:p>
            <a:pPr lvl="0"/>
            <a:r>
              <a:rPr lang="en-US" b="1" dirty="0"/>
              <a:t>God wants to use us like he did David. He wants to use us to point others to Jesus. </a:t>
            </a:r>
            <a:endParaRPr lang="en-AU" b="1" dirty="0"/>
          </a:p>
          <a:p>
            <a:pPr lvl="0"/>
            <a:r>
              <a:rPr lang="en-US" b="1" dirty="0"/>
              <a:t>Don’t underestimate the young people in our congregation. Remember, David was only 16 years old when God first came to him. </a:t>
            </a:r>
            <a:endParaRPr lang="en-AU" b="1" dirty="0"/>
          </a:p>
          <a:p>
            <a:pPr lvl="0"/>
            <a:r>
              <a:rPr lang="en-US" b="1" dirty="0"/>
              <a:t>God doesn’t choose us by our outward appearance, but he looks at our heart. </a:t>
            </a:r>
            <a:endParaRPr lang="en-AU" b="1" dirty="0"/>
          </a:p>
          <a:p>
            <a:pPr lvl="0"/>
            <a:r>
              <a:rPr lang="en-US" b="1" dirty="0"/>
              <a:t>We need at least one Jonathan in our lives, who sees God’s good plan for us and believes in us.</a:t>
            </a:r>
            <a:endParaRPr lang="en-AU" b="1" dirty="0"/>
          </a:p>
          <a:p>
            <a:pPr lvl="0"/>
            <a:r>
              <a:rPr lang="en-US" b="1" dirty="0"/>
              <a:t>If God is going to use us, it will certainly involve a season or two of testing and equipping. </a:t>
            </a:r>
            <a:endParaRPr lang="en-AU" b="1" dirty="0"/>
          </a:p>
          <a:p>
            <a:pPr lvl="0"/>
            <a:r>
              <a:rPr lang="en-US" b="1" dirty="0"/>
              <a:t>We must keep pointing people to God no </a:t>
            </a:r>
            <a:r>
              <a:rPr lang="en-US" b="1" dirty="0" smtClean="0"/>
              <a:t>        matter </a:t>
            </a:r>
            <a:r>
              <a:rPr lang="en-US" b="1" dirty="0"/>
              <a:t>what season we’re in. </a:t>
            </a:r>
            <a:endParaRPr lang="en-AU" b="1" dirty="0"/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78306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/>
              <a:t>Let’s Pray…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08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 Story">
      <a:majorFont>
        <a:latin typeface="Goudy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238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Pray…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Jones</dc:creator>
  <cp:lastModifiedBy>John Bond</cp:lastModifiedBy>
  <cp:revision>14</cp:revision>
  <dcterms:created xsi:type="dcterms:W3CDTF">2015-05-04T08:43:21Z</dcterms:created>
  <dcterms:modified xsi:type="dcterms:W3CDTF">2015-08-26T06:50:03Z</dcterms:modified>
</cp:coreProperties>
</file>